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WbdExDUbOS6mEDp3DMOFxfE7t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6eeafcb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2d6eeafcbc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6ef04b4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2d6ef04b49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309000" y="1790125"/>
            <a:ext cx="89604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3000"/>
              <a:t>Propuesta de Proyecto de I+D+i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3000"/>
              <a:t>Periodo Académico 35</a:t>
            </a:r>
            <a:endParaRPr sz="3000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217200" y="4000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s-MX" sz="3600"/>
              <a:t>“Título del proyecto”</a:t>
            </a:r>
            <a:endParaRPr i="1" sz="360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500" y="151550"/>
            <a:ext cx="3076163" cy="4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0" y="6423900"/>
            <a:ext cx="403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s-MX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Dirección de Investigación.</a:t>
            </a:r>
            <a:endParaRPr b="1" i="1" sz="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s-MX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Instituto Superior Tecnológico Universitario Libertad.</a:t>
            </a:r>
            <a:endParaRPr b="1" i="1" sz="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/>
          <p:nvPr>
            <p:ph type="title"/>
          </p:nvPr>
        </p:nvSpPr>
        <p:spPr>
          <a:xfrm>
            <a:off x="576263" y="1028700"/>
            <a:ext cx="10515600" cy="504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Presupuesto:</a:t>
            </a:r>
            <a:endParaRPr i="1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>
            <p:ph type="title"/>
          </p:nvPr>
        </p:nvSpPr>
        <p:spPr>
          <a:xfrm>
            <a:off x="576263" y="1028700"/>
            <a:ext cx="10515600" cy="504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Cronograma de trabajo:</a:t>
            </a:r>
            <a:endParaRPr i="1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4" name="Google Shape;15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13"/>
            <a:ext cx="12192000" cy="68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87" y="2739350"/>
            <a:ext cx="7238825" cy="10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3416203" y="3896200"/>
            <a:ext cx="579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MX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Dirección de Investigación</a:t>
            </a:r>
            <a:endParaRPr b="1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>
            <p:ph type="title"/>
          </p:nvPr>
        </p:nvSpPr>
        <p:spPr>
          <a:xfrm>
            <a:off x="576263" y="1028700"/>
            <a:ext cx="10515600" cy="504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Personal responsable del proyecto: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3200"/>
              <a:t>Director/a: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3200"/>
              <a:t>Investigadores/as: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3200"/>
              <a:t>Estudiantes:</a:t>
            </a:r>
            <a:br>
              <a:rPr lang="es-MX" sz="3200"/>
            </a:br>
            <a:endParaRPr i="1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>
            <p:ph type="title"/>
          </p:nvPr>
        </p:nvSpPr>
        <p:spPr>
          <a:xfrm>
            <a:off x="576263" y="1028700"/>
            <a:ext cx="10515600" cy="504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Carrera/s: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Dominio académico: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Línea de investigación: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Sublínea de investigación: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Carreras y asignatura(s) y RA articulado(s) al proyecto: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Plazo de ejecución del proyecto: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3200"/>
              <a:t>Inicio - Fin - Duración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d6eeafcbc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638"/>
            <a:ext cx="12192000" cy="687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d6eeafcbc5_0_0"/>
          <p:cNvSpPr txBox="1"/>
          <p:nvPr>
            <p:ph type="title"/>
          </p:nvPr>
        </p:nvSpPr>
        <p:spPr>
          <a:xfrm>
            <a:off x="576275" y="613600"/>
            <a:ext cx="10515600" cy="55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Tipo de investigación: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Correspondencia estratégica:</a:t>
            </a:r>
            <a:endParaRPr sz="3200"/>
          </a:p>
          <a:p>
            <a:pPr indent="-4318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s-MX" sz="3200"/>
              <a:t>Agenda 2030- ODS:</a:t>
            </a:r>
            <a:endParaRPr sz="3200"/>
          </a:p>
          <a:p>
            <a:pPr indent="-4318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s-MX" sz="3200"/>
              <a:t>Plan Nacional de Desarrollo Ecuador No Se Detiene 2025-2029:</a:t>
            </a:r>
            <a:endParaRPr sz="3200"/>
          </a:p>
          <a:p>
            <a:pPr indent="-4318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s-MX" sz="3200"/>
              <a:t>PMDOT:</a:t>
            </a:r>
            <a:endParaRPr sz="3200"/>
          </a:p>
          <a:p>
            <a:pPr indent="-4318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s-MX" sz="3200"/>
              <a:t>PEDI ISTUL 2022-2026: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title"/>
          </p:nvPr>
        </p:nvSpPr>
        <p:spPr>
          <a:xfrm>
            <a:off x="576263" y="1028700"/>
            <a:ext cx="10515600" cy="504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Programa institucional: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Innovación y capacidad de absorción: (Aplica o no. Agregar descripción).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>
            <p:ph type="title"/>
          </p:nvPr>
        </p:nvSpPr>
        <p:spPr>
          <a:xfrm>
            <a:off x="576263" y="1028700"/>
            <a:ext cx="10515600" cy="504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Antecedentes: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Justificación:</a:t>
            </a:r>
            <a:endParaRPr i="1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d6ef04b493_1_0"/>
          <p:cNvPicPr preferRelativeResize="0"/>
          <p:nvPr/>
        </p:nvPicPr>
        <p:blipFill rotWithShape="1">
          <a:blip r:embed="rId3">
            <a:alphaModFix amt="31000"/>
          </a:blip>
          <a:srcRect b="0" l="0" r="0" t="0"/>
          <a:stretch/>
        </p:blipFill>
        <p:spPr>
          <a:xfrm>
            <a:off x="0" y="0"/>
            <a:ext cx="12192000" cy="687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d6ef04b493_1_0"/>
          <p:cNvSpPr txBox="1"/>
          <p:nvPr>
            <p:ph type="title"/>
          </p:nvPr>
        </p:nvSpPr>
        <p:spPr>
          <a:xfrm>
            <a:off x="576275" y="1028698"/>
            <a:ext cx="10515600" cy="46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Pregunta de investigación: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Estado del arte: (Breve resumen de lo principal)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 amt="31000"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>
            <p:ph type="title"/>
          </p:nvPr>
        </p:nvSpPr>
        <p:spPr>
          <a:xfrm>
            <a:off x="576275" y="1028698"/>
            <a:ext cx="10515600" cy="46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Objetivo general: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Objetivos específicos: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>
            <p:ph type="title"/>
          </p:nvPr>
        </p:nvSpPr>
        <p:spPr>
          <a:xfrm>
            <a:off x="576275" y="1153010"/>
            <a:ext cx="10515600" cy="3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Metodología: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s-MX" sz="3200"/>
              <a:t>Impactos:</a:t>
            </a:r>
            <a:endParaRPr i="1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2023-10-03T19:48:08Z</dcterms:created>
  <dc:creator>ISTUL</dc:creator>
</cp:coreProperties>
</file>