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62" d="100"/>
          <a:sy n="62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4BBF9-B3B0-4B1F-92ED-9BE5BFA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8746-6FAD-4DEC-85F6-5DAC9A7880A3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820FF-E6C1-4BDC-88EB-0430CFFE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8F336-EBF4-4041-9D71-1A2C438B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5231-D813-438F-992C-C68D119566C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12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A63F9B-A09B-4E87-B42B-E59C0076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6CB9-44B0-47EB-B479-93FE5B7F6910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C4A5C-42B0-4A15-BA86-61576182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C318B-7AB8-4C04-97FA-BE918ED5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000C-BB5F-4D44-82EF-18FA6C7048F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4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B3F948-C636-4EEB-ABC6-07BC70DB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C179-1083-401C-A546-920167E6D276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59ACA-D2B3-45A9-BF12-677F7C77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67D681-034E-460E-8F89-AF4B536E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C9FE-6C39-4B02-9B74-590DC900ADA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42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776DB7-BD13-4B91-AA22-E82BC88F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2271-8F18-436F-89C9-B59FBEB4FE04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0BAF2-C855-41E1-9BBF-84746A49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49546-9B21-4D51-92ED-18CD7716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0A7-569B-4894-BF99-FA4C29C6762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617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BE7BB-1F96-4C44-AFBE-60F90818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E106-5368-482A-89C3-F5ADC94662A2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BF33E2-8A1A-4BE4-96FA-C6E746B2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4991F-5938-4420-A57D-F8A3ECC3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FA6D-ACFA-4FAA-9756-99F66E4454A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88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2E20CC9-4412-4F95-9ED2-AC4D4A69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4653-1683-4AA1-98F6-E2C1FE0CE851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4F0A1FE-168F-4A6C-A531-3270832C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B19A39B-3606-4520-99F9-2A83E857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7D30-568D-4D39-B319-22B918E1A56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590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8967B2FE-9A29-4F4A-9A49-5B7A2DA2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F74B-2E00-4114-9A1F-E54E5933C971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B3EBD22-0A11-4622-A419-A55C4B50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8E5F6D01-CD18-47BE-B5E4-C1898CC2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F1A2-768C-4C7E-94D2-1147B216A59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49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49B04AE8-F456-4F81-8BFD-7696947C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0D06-4FF7-4C59-8A8D-35492442029F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378F76A-E5D6-458A-95C3-10420C66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32B6B82-9D79-4B97-B84D-25F021F8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76DF-A0DC-409D-83FA-1BCED6710CA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215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89A700B-65BC-49D9-9ED0-1A52FC01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5B0F-FAE9-4E60-BF29-A2A980651BE1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8D117432-C491-4692-9F4B-4E0B5D31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3021F87-F3D4-4148-8BDF-1F9E5959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3645-D47B-495D-A63C-A2D715FF73F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12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5E48747-21E7-455B-9D9C-D17ECCB3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3025-A3CB-4E34-81E8-16C5C74D3524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921A3AF-A928-4963-82B7-FDE6DE4E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1F5AEA5-E2DE-42E8-9318-9B202700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706F-BC93-4AB4-A353-8BAE280A3B7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451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B486556-76BA-4687-80D2-9771D2C3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8090-F2D3-4CC2-B868-ABBD55D9D1EC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E1801F0-78D9-4017-828F-E7460BDB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1FFC9AF-1353-47C6-8118-645CAC1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ADB6-C64C-4E71-A455-DA36E8EBF5C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72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94EE3908-993B-487D-9ABE-C78E6FA80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título del patrón</a:t>
            </a:r>
            <a:endParaRPr lang="es-EC" altLang="es-419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5C5FE267-559A-48EE-90BB-0EC1B3D89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los estilos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  <a:endParaRPr lang="es-EC" alt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B7187-766C-42B5-B788-88E8567D4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1A0A6-73A0-4BFE-B745-C4E741CF07A3}" type="datetimeFigureOut">
              <a:rPr lang="es-EC"/>
              <a:pPr>
                <a:defRPr/>
              </a:pPr>
              <a:t>3/10/2023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0704A-862B-4222-93DF-4F6C05800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F739F6-E9E0-4CD8-A8C1-CEF2C1C0D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F8348B-2EA7-4B8C-896A-ED3410EE310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6">
            <a:extLst>
              <a:ext uri="{FF2B5EF4-FFF2-40B4-BE49-F238E27FC236}">
                <a16:creationId xmlns:a16="http://schemas.microsoft.com/office/drawing/2014/main" id="{D4DE0E6A-5739-4DC8-9EBC-0E984319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ítulo 1">
            <a:extLst>
              <a:ext uri="{FF2B5EF4-FFF2-40B4-BE49-F238E27FC236}">
                <a16:creationId xmlns:a16="http://schemas.microsoft.com/office/drawing/2014/main" id="{C42DA91E-F76A-43F8-A1E7-0A2B212D99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419" altLang="es-419"/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id="{173891D6-B654-40B0-AC00-69B1A9884C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419" altLang="es-419"/>
          </a:p>
        </p:txBody>
      </p:sp>
      <p:pic>
        <p:nvPicPr>
          <p:cNvPr id="2052" name="Imagen 8">
            <a:extLst>
              <a:ext uri="{FF2B5EF4-FFF2-40B4-BE49-F238E27FC236}">
                <a16:creationId xmlns:a16="http://schemas.microsoft.com/office/drawing/2014/main" id="{2951C794-764F-4523-A6E0-5339B67B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030288"/>
            <a:ext cx="2105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Marcador de contenido 4">
            <a:extLst>
              <a:ext uri="{FF2B5EF4-FFF2-40B4-BE49-F238E27FC236}">
                <a16:creationId xmlns:a16="http://schemas.microsoft.com/office/drawing/2014/main" id="{52150B99-EC9D-4451-B2A3-1C950553D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86575"/>
          </a:xfrm>
        </p:spPr>
      </p:pic>
      <p:sp>
        <p:nvSpPr>
          <p:cNvPr id="3074" name="Título 1">
            <a:extLst>
              <a:ext uri="{FF2B5EF4-FFF2-40B4-BE49-F238E27FC236}">
                <a16:creationId xmlns:a16="http://schemas.microsoft.com/office/drawing/2014/main" id="{BDCED180-CABA-4A94-B060-357FE600B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1028700"/>
            <a:ext cx="10515600" cy="1325563"/>
          </a:xfrm>
        </p:spPr>
        <p:txBody>
          <a:bodyPr/>
          <a:lstStyle/>
          <a:p>
            <a:endParaRPr lang="es-419" altLang="es-419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n 8">
            <a:extLst>
              <a:ext uri="{FF2B5EF4-FFF2-40B4-BE49-F238E27FC236}">
                <a16:creationId xmlns:a16="http://schemas.microsoft.com/office/drawing/2014/main" id="{5C6DEB53-5AF5-45E4-B776-7A3C1DC9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ítulo 1">
            <a:extLst>
              <a:ext uri="{FF2B5EF4-FFF2-40B4-BE49-F238E27FC236}">
                <a16:creationId xmlns:a16="http://schemas.microsoft.com/office/drawing/2014/main" id="{D942D117-0AC8-4184-8332-079A8D28A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419" altLang="es-419"/>
          </a:p>
        </p:txBody>
      </p:sp>
      <p:sp>
        <p:nvSpPr>
          <p:cNvPr id="4099" name="Marcador de contenido 6">
            <a:extLst>
              <a:ext uri="{FF2B5EF4-FFF2-40B4-BE49-F238E27FC236}">
                <a16:creationId xmlns:a16="http://schemas.microsoft.com/office/drawing/2014/main" id="{AA8A09AD-65BC-45CE-B646-BB39A19FD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419" altLang="es-41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Imagen 4">
            <a:extLst>
              <a:ext uri="{FF2B5EF4-FFF2-40B4-BE49-F238E27FC236}">
                <a16:creationId xmlns:a16="http://schemas.microsoft.com/office/drawing/2014/main" id="{92087154-DA8B-4679-BE55-8090D1B6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ítulo 1">
            <a:extLst>
              <a:ext uri="{FF2B5EF4-FFF2-40B4-BE49-F238E27FC236}">
                <a16:creationId xmlns:a16="http://schemas.microsoft.com/office/drawing/2014/main" id="{2E30AC20-04FA-41A3-B3E6-4337624DB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4113" y="365125"/>
            <a:ext cx="6389687" cy="1325563"/>
          </a:xfrm>
        </p:spPr>
        <p:txBody>
          <a:bodyPr/>
          <a:lstStyle/>
          <a:p>
            <a:endParaRPr lang="es-419" altLang="es-419"/>
          </a:p>
        </p:txBody>
      </p:sp>
      <p:sp>
        <p:nvSpPr>
          <p:cNvPr id="5123" name="Marcador de contenido 2">
            <a:extLst>
              <a:ext uri="{FF2B5EF4-FFF2-40B4-BE49-F238E27FC236}">
                <a16:creationId xmlns:a16="http://schemas.microsoft.com/office/drawing/2014/main" id="{5EAC30CF-DA1F-4742-A69E-3A1B4714CD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98688"/>
            <a:ext cx="10515600" cy="3978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419" altLang="es-419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Imagen 4">
            <a:extLst>
              <a:ext uri="{FF2B5EF4-FFF2-40B4-BE49-F238E27FC236}">
                <a16:creationId xmlns:a16="http://schemas.microsoft.com/office/drawing/2014/main" id="{4341FC44-5AF9-4152-A7FB-A9248845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ítulo 1">
            <a:extLst>
              <a:ext uri="{FF2B5EF4-FFF2-40B4-BE49-F238E27FC236}">
                <a16:creationId xmlns:a16="http://schemas.microsoft.com/office/drawing/2014/main" id="{233CE91E-A8A5-47C3-803E-E8D0A1AD1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419" altLang="es-419"/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id="{2CCFE3D7-1D94-452D-B09A-687A32E73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419" altLang="es-419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n 8">
            <a:extLst>
              <a:ext uri="{FF2B5EF4-FFF2-40B4-BE49-F238E27FC236}">
                <a16:creationId xmlns:a16="http://schemas.microsoft.com/office/drawing/2014/main" id="{5B106C6B-DB6D-4303-BA9A-3EE80A97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ítulo 1">
            <a:extLst>
              <a:ext uri="{FF2B5EF4-FFF2-40B4-BE49-F238E27FC236}">
                <a16:creationId xmlns:a16="http://schemas.microsoft.com/office/drawing/2014/main" id="{FD92308F-80DB-4AD6-96C4-FBE55AD61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2863" y="365125"/>
            <a:ext cx="7500937" cy="1325563"/>
          </a:xfrm>
        </p:spPr>
        <p:txBody>
          <a:bodyPr/>
          <a:lstStyle/>
          <a:p>
            <a:endParaRPr lang="es-419" altLang="es-419"/>
          </a:p>
        </p:txBody>
      </p:sp>
      <p:sp>
        <p:nvSpPr>
          <p:cNvPr id="7171" name="Marcador de contenido 6">
            <a:extLst>
              <a:ext uri="{FF2B5EF4-FFF2-40B4-BE49-F238E27FC236}">
                <a16:creationId xmlns:a16="http://schemas.microsoft.com/office/drawing/2014/main" id="{C2C31D48-1EFB-45CE-9FF9-4A87E0C82B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4863" y="1825625"/>
            <a:ext cx="6738937" cy="4351338"/>
          </a:xfrm>
        </p:spPr>
        <p:txBody>
          <a:bodyPr/>
          <a:lstStyle/>
          <a:p>
            <a:endParaRPr lang="es-419" altLang="es-419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4">
            <a:extLst>
              <a:ext uri="{FF2B5EF4-FFF2-40B4-BE49-F238E27FC236}">
                <a16:creationId xmlns:a16="http://schemas.microsoft.com/office/drawing/2014/main" id="{8751EC09-577F-4FC3-91E8-FA97C702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ítulo 1">
            <a:extLst>
              <a:ext uri="{FF2B5EF4-FFF2-40B4-BE49-F238E27FC236}">
                <a16:creationId xmlns:a16="http://schemas.microsoft.com/office/drawing/2014/main" id="{832FE9A5-6974-4E20-93DE-F13F9EE81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419" altLang="es-419"/>
          </a:p>
        </p:txBody>
      </p:sp>
      <p:sp>
        <p:nvSpPr>
          <p:cNvPr id="8195" name="Marcador de contenido 2">
            <a:extLst>
              <a:ext uri="{FF2B5EF4-FFF2-40B4-BE49-F238E27FC236}">
                <a16:creationId xmlns:a16="http://schemas.microsoft.com/office/drawing/2014/main" id="{7CA1CB25-65EB-4778-A2B0-0616FE99E2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419" altLang="es-41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n 4">
            <a:extLst>
              <a:ext uri="{FF2B5EF4-FFF2-40B4-BE49-F238E27FC236}">
                <a16:creationId xmlns:a16="http://schemas.microsoft.com/office/drawing/2014/main" id="{347FC2C4-1399-4543-B228-AAF437EB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ítulo 1">
            <a:extLst>
              <a:ext uri="{FF2B5EF4-FFF2-40B4-BE49-F238E27FC236}">
                <a16:creationId xmlns:a16="http://schemas.microsoft.com/office/drawing/2014/main" id="{B0B1AB9E-B000-4D5D-BC5F-1D487DF21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419" altLang="es-419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F32BF6EA-21A3-4281-B7C0-E6A3E7B59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419" altLang="es-41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ítulo 1">
            <a:extLst>
              <a:ext uri="{FF2B5EF4-FFF2-40B4-BE49-F238E27FC236}">
                <a16:creationId xmlns:a16="http://schemas.microsoft.com/office/drawing/2014/main" id="{AC775806-8D8A-4B24-AA57-E23BA0355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419" altLang="es-419"/>
          </a:p>
        </p:txBody>
      </p:sp>
      <p:pic>
        <p:nvPicPr>
          <p:cNvPr id="10242" name="Marcador de contenido 4">
            <a:extLst>
              <a:ext uri="{FF2B5EF4-FFF2-40B4-BE49-F238E27FC236}">
                <a16:creationId xmlns:a16="http://schemas.microsoft.com/office/drawing/2014/main" id="{705C4AC7-5F8E-46EF-B3F1-6C3B0CBF2F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13"/>
            <a:ext cx="12192000" cy="6877050"/>
          </a:xfrm>
        </p:spPr>
      </p:pic>
      <p:pic>
        <p:nvPicPr>
          <p:cNvPr id="10243" name="Imagen 6">
            <a:extLst>
              <a:ext uri="{FF2B5EF4-FFF2-40B4-BE49-F238E27FC236}">
                <a16:creationId xmlns:a16="http://schemas.microsoft.com/office/drawing/2014/main" id="{767CFFFF-E67F-45FE-B8E3-9B284C80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916238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ISTUL" id="{3A5A93CF-80E3-4148-B171-D53BA2AC5EB0}" vid="{3472241D-F79F-1D45-903F-BB8A0FA399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Presentación ISTUL 2023 (3)</Template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ISTUL</dc:creator>
  <cp:lastModifiedBy>ISTUL</cp:lastModifiedBy>
  <cp:revision>1</cp:revision>
  <dcterms:created xsi:type="dcterms:W3CDTF">2023-10-03T19:48:08Z</dcterms:created>
  <dcterms:modified xsi:type="dcterms:W3CDTF">2023-10-03T19:48:58Z</dcterms:modified>
</cp:coreProperties>
</file>